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0" r:id="rId5"/>
    <p:sldId id="274" r:id="rId6"/>
    <p:sldId id="273" r:id="rId7"/>
    <p:sldId id="272" r:id="rId8"/>
    <p:sldId id="268" r:id="rId9"/>
    <p:sldId id="275" r:id="rId10"/>
    <p:sldId id="276" r:id="rId11"/>
    <p:sldId id="277" r:id="rId12"/>
    <p:sldId id="278" r:id="rId13"/>
    <p:sldId id="28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doshvozrast.ru/" TargetMode="External"/><Relationship Id="rId3" Type="http://schemas.openxmlformats.org/officeDocument/2006/relationships/hyperlink" Target="http://www.maam.ru/" TargetMode="External"/><Relationship Id="rId7" Type="http://schemas.openxmlformats.org/officeDocument/2006/relationships/hyperlink" Target="http://pochemu4ka.ru/" TargetMode="External"/><Relationship Id="rId2" Type="http://schemas.openxmlformats.org/officeDocument/2006/relationships/hyperlink" Target="http://planetadetstva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tsad-kitty.ru/" TargetMode="External"/><Relationship Id="rId11" Type="http://schemas.openxmlformats.org/officeDocument/2006/relationships/hyperlink" Target="http://igrateshka.ru/" TargetMode="External"/><Relationship Id="rId5" Type="http://schemas.openxmlformats.org/officeDocument/2006/relationships/hyperlink" Target="http://dohcolonoc.ru/" TargetMode="External"/><Relationship Id="rId10" Type="http://schemas.openxmlformats.org/officeDocument/2006/relationships/hyperlink" Target="http://doshkolnik.ru/" TargetMode="External"/><Relationship Id="rId4" Type="http://schemas.openxmlformats.org/officeDocument/2006/relationships/hyperlink" Target="http://nsportal.ru/" TargetMode="External"/><Relationship Id="rId9" Type="http://schemas.openxmlformats.org/officeDocument/2006/relationships/hyperlink" Target="http://www.o-detstve.ru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26557" y="692696"/>
            <a:ext cx="6264696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400" i="1" u="none" strike="noStrike" kern="1200" normalizeH="0" baseline="0" noProof="0" dirty="0">
              <a:ln w="11430"/>
              <a:gradFill>
                <a:gsLst>
                  <a:gs pos="36000">
                    <a:srgbClr val="00B050"/>
                  </a:gs>
                  <a:gs pos="50000">
                    <a:srgbClr val="FFC000"/>
                  </a:gs>
                  <a:gs pos="65000">
                    <a:srgbClr val="00B050"/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7" y="4869160"/>
            <a:ext cx="3863368" cy="1656184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 algn="l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 </a:t>
            </a:r>
          </a:p>
          <a:p>
            <a:pPr algn="l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Дедова Р.К. воспитатель</a:t>
            </a:r>
            <a:endParaRPr lang="ru-RU" sz="2000" b="1" i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5468" y="404664"/>
            <a:ext cx="77789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Информационно-коммуникативные </a:t>
            </a:r>
            <a:r>
              <a:rPr lang="ru-RU" sz="32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32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32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технологии в профессиональной деятельности </a:t>
            </a:r>
            <a:r>
              <a:rPr lang="ru-RU" sz="32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педагогов детского сада</a:t>
            </a:r>
            <a:endParaRPr lang="ru-RU" sz="32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92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6672" y="2014974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6672" y="260648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Что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такое скриншот?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6672" y="2148052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Скриншот (</a:t>
            </a:r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</a:rPr>
              <a:t>screenshot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sz="3600" dirty="0">
                <a:solidFill>
                  <a:schemeClr val="accent2">
                    <a:lumMod val="75000"/>
                  </a:schemeClr>
                </a:solidFill>
              </a:rPr>
              <a:t>— снимок экрана, картинка, которая отображает то, что показывает ваш монитор.</a:t>
            </a:r>
          </a:p>
        </p:txBody>
      </p:sp>
    </p:spTree>
    <p:extLst>
      <p:ext uri="{BB962C8B-B14F-4D97-AF65-F5344CB8AC3E}">
        <p14:creationId xmlns:p14="http://schemas.microsoft.com/office/powerpoint/2010/main" val="197528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6672" y="2014974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6672" y="26064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Допустимая длительность работы дошкольников за компьютером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5237" y="1860008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«Гигиенические требования к персональным электронно- вычислительным машинам и организации работы» Сан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ПиН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: </a:t>
            </a:r>
          </a:p>
          <a:p>
            <a:pPr algn="just"/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4.12.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В дошкольных образовательных учреждениях (ДОУ) рекомендуемая непрерывная продолжительность работы с ПЭВМ на развивающих игровых занятиях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для детей 5 лет не должна превышать 10 мин, для детей 6 лет - 15 мин.</a:t>
            </a:r>
          </a:p>
          <a:p>
            <a:pPr algn="just"/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4.13.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Игровые занятия с использованием ПЭВМ в ДОУ рекомендуется проводить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не более одного в течение дня и не чаще трех раз в неделю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в дни наиболее высокой работоспособности детей: во вторник, в среду и в четверг. После занятия с детьми проводят гимнастику для глаз. </a:t>
            </a:r>
          </a:p>
        </p:txBody>
      </p:sp>
    </p:spTree>
    <p:extLst>
      <p:ext uri="{BB962C8B-B14F-4D97-AF65-F5344CB8AC3E}">
        <p14:creationId xmlns:p14="http://schemas.microsoft.com/office/powerpoint/2010/main" val="38135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6672" y="260648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Педагогические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интернет-сообщества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6672" y="1412776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http://planetadetstva.net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«Планета детства», интернет-журнал для педагогов, </a:t>
            </a:r>
            <a:endParaRPr lang="ru-RU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3"/>
              </a:rPr>
              <a:t>://www.maam.ru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«МААМ», международный образовательный портал, учебные материалы для детского сада,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4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4"/>
              </a:rPr>
              <a:t>://nsportal.ru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4"/>
              </a:rPr>
              <a:t>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«Наша сеть», социальная сеть работников образования,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5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://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5"/>
              </a:rPr>
              <a:t>dohcolonoc.ru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-  «Дошколенок», сайт для воспитателей детских садов,</a:t>
            </a:r>
          </a:p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6"/>
              </a:rPr>
              <a:t>http://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6"/>
              </a:rPr>
              <a:t>detsad-kitty.ru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- «Детсад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», сайт для детей и взрослых,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7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7"/>
              </a:rPr>
              <a:t>://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7"/>
              </a:rPr>
              <a:t>pochemu4ka.ru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- «Почемучка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», сайт для детей и их родителей,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8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8"/>
              </a:rPr>
              <a:t>://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8"/>
              </a:rPr>
              <a:t>doshvozrast.ru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-  «Дошкольный возраст», сайт для детского сада, воспитание ребенка в детском саду и семье,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9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9"/>
              </a:rPr>
              <a:t>://www.o-detstve.ru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9"/>
              </a:rPr>
              <a:t>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- «О детстве», педагогический интернет-портал,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10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10"/>
              </a:rPr>
              <a:t>://doshkolnik.ru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10"/>
              </a:rPr>
              <a:t>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-  «Дошкольник», сайт для всей семьи,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11"/>
              </a:rPr>
              <a:t>http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hlinkClick r:id="rId11"/>
              </a:rPr>
              <a:t>://igrateshka.ru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hlinkClick r:id="rId11"/>
              </a:rPr>
              <a:t>/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- «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</a:rPr>
              <a:t>Игратешка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», игры, игрушки, викторины, головоломки, развлечения, розыгрыши, фокусы, сценарии праздников и др.</a:t>
            </a:r>
          </a:p>
        </p:txBody>
      </p:sp>
    </p:spTree>
    <p:extLst>
      <p:ext uri="{BB962C8B-B14F-4D97-AF65-F5344CB8AC3E}">
        <p14:creationId xmlns:p14="http://schemas.microsoft.com/office/powerpoint/2010/main" val="135851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72816"/>
            <a:ext cx="3987965" cy="48221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14295" y="1916832"/>
            <a:ext cx="528649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</a:t>
            </a:r>
            <a:endParaRPr lang="ru-RU" sz="54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864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11521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Значение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термина ИКТ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772816"/>
            <a:ext cx="8208912" cy="4680520"/>
          </a:xfrm>
        </p:spPr>
        <p:txBody>
          <a:bodyPr/>
          <a:lstStyle/>
          <a:p>
            <a:pPr marL="0" lvl="0" indent="0" algn="just" defTabSz="457200" fontAlgn="base"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ИКТ</a:t>
            </a: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информационные и коммуникационные технологии, в состав которых входят различные цифровые технологии, с помощью которых можно создавать, сохранять, распространять, передавать определенную информацию.</a:t>
            </a:r>
          </a:p>
          <a:p>
            <a:pPr marL="0" indent="0" algn="just">
              <a:buNone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7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55116" y="188640"/>
            <a:ext cx="7405474" cy="1224136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Ч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то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относится к  с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редствам ИКТ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1628800"/>
            <a:ext cx="7704856" cy="475252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Компьютер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Мультимедийный проектор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Видеомагнитофон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Принтер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Телевизор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Магнитофон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Фотоаппарат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Видеокамера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Электронная доска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3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52928" cy="11521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интерактивных материалов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772816"/>
            <a:ext cx="8424936" cy="403244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Фотографии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Видеоролики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Видеофрагменты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(фильмов, сказок, познавательных передач)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Презентации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Развивающие компьютерные игры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641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684934" cy="136815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Где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ИКТ могут помочь современному педагогу в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работе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060848"/>
            <a:ext cx="8568952" cy="44644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Документооборот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(ведение документации на электронных носителях)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Методическая работа, включая повышение квалификации педагога и самообразование;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Образовательно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воспитательный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процесс;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Взаимодействие с родителями.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16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0"/>
            <a:ext cx="8352928" cy="2160240"/>
          </a:xfrm>
        </p:spPr>
        <p:txBody>
          <a:bodyPr>
            <a:normAutofit/>
          </a:bodyPr>
          <a:lstStyle/>
          <a:p>
            <a:r>
              <a:rPr lang="ru-RU" sz="3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3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3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Использование мультимедийного оборудования во время ООД</a:t>
            </a:r>
            <a:endParaRPr lang="ru-RU" sz="3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492896"/>
            <a:ext cx="8640960" cy="410445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Нельзя использовать мультимедийные технологии на каждом занятии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т.к. при подготовке и организации таких  занятий от педагога, а также от детей, требуется больше интеллектуальных и эмоциональных усилий, чем при обычной подготовке. А кроме того, при частом использовании ИКТ у детей теряется особый интерес к таким занятиям. И какими бы положительным, огромным потенциалом не обладали информационно-коммуникационные технологии, но заменить живого общения педагога с ребенком они не могут и не должны.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94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18002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В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иды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компьютерных программ для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дошкольников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accent6">
                    <a:lumMod val="50000"/>
                  </a:schemeClr>
                </a:solidFill>
              </a:rPr>
            </a:b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204864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Развитие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воображения, мышления, памяти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Говорящие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словари иностранных языков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Простейшие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графические редакторы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Игры-путешествия 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Обучающие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программы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Использование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мультимедийных презентаций </a:t>
            </a:r>
          </a:p>
        </p:txBody>
      </p:sp>
    </p:spTree>
    <p:extLst>
      <p:ext uri="{BB962C8B-B14F-4D97-AF65-F5344CB8AC3E}">
        <p14:creationId xmlns:p14="http://schemas.microsoft.com/office/powerpoint/2010/main" val="267525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Ошибки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при использовании ИКТ: </a:t>
            </a:r>
            <a:b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6672" y="2014974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Недостаточная методическая подготовленность педагога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Неправильное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определение дидактической роли и места ИКТ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во время ОД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Бесплановость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, случайность применения ИКТ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Перегруженность ОД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демонстрацией. </a:t>
            </a:r>
          </a:p>
        </p:txBody>
      </p:sp>
    </p:spTree>
    <p:extLst>
      <p:ext uri="{BB962C8B-B14F-4D97-AF65-F5344CB8AC3E}">
        <p14:creationId xmlns:p14="http://schemas.microsoft.com/office/powerpoint/2010/main" val="200971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6672" y="26064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Как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авторизоваться на сайте? </a:t>
            </a:r>
            <a:b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6672" y="2843572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Войти на сайт под своим логином и паролем.</a:t>
            </a:r>
          </a:p>
        </p:txBody>
      </p:sp>
    </p:spTree>
    <p:extLst>
      <p:ext uri="{BB962C8B-B14F-4D97-AF65-F5344CB8AC3E}">
        <p14:creationId xmlns:p14="http://schemas.microsoft.com/office/powerpoint/2010/main" val="50899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0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D3B05"/>
      </a:hlink>
      <a:folHlink>
        <a:srgbClr val="D99694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531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Значение термина ИКТ</vt:lpstr>
      <vt:lpstr>Что относится к  средствам ИКТ</vt:lpstr>
      <vt:lpstr>Виды интерактивных материалов</vt:lpstr>
      <vt:lpstr>Где ИКТ могут помочь современному педагогу в работе</vt:lpstr>
      <vt:lpstr> Использование мультимедийного оборудования во время ООД</vt:lpstr>
      <vt:lpstr>Виды компьютерных программ для дошкольников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Ранько Елена</dc:creator>
  <cp:lastModifiedBy>Lego</cp:lastModifiedBy>
  <cp:revision>28</cp:revision>
  <dcterms:created xsi:type="dcterms:W3CDTF">2018-03-09T15:08:22Z</dcterms:created>
  <dcterms:modified xsi:type="dcterms:W3CDTF">2019-02-06T04:13:04Z</dcterms:modified>
</cp:coreProperties>
</file>